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9" r:id="rId3"/>
    <p:sldId id="267" r:id="rId4"/>
    <p:sldId id="268" r:id="rId5"/>
    <p:sldId id="265" r:id="rId6"/>
    <p:sldId id="266" r:id="rId7"/>
    <p:sldId id="264" r:id="rId8"/>
    <p:sldId id="257" r:id="rId9"/>
    <p:sldId id="270" r:id="rId10"/>
    <p:sldId id="274" r:id="rId11"/>
    <p:sldId id="279" r:id="rId12"/>
    <p:sldId id="263" r:id="rId13"/>
    <p:sldId id="261" r:id="rId14"/>
    <p:sldId id="275" r:id="rId15"/>
    <p:sldId id="276" r:id="rId16"/>
    <p:sldId id="262" r:id="rId17"/>
    <p:sldId id="258" r:id="rId18"/>
    <p:sldId id="271" r:id="rId19"/>
    <p:sldId id="277" r:id="rId20"/>
    <p:sldId id="278" r:id="rId21"/>
    <p:sldId id="280" r:id="rId22"/>
    <p:sldId id="259" r:id="rId23"/>
    <p:sldId id="273" r:id="rId24"/>
    <p:sldId id="272" r:id="rId25"/>
    <p:sldId id="26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FFCC"/>
    <a:srgbClr val="2A1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316" autoAdjust="0"/>
  </p:normalViewPr>
  <p:slideViewPr>
    <p:cSldViewPr>
      <p:cViewPr>
        <p:scale>
          <a:sx n="87" d="100"/>
          <a:sy n="87" d="100"/>
        </p:scale>
        <p:origin x="-31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12" d="100"/>
          <a:sy n="112" d="100"/>
        </p:scale>
        <p:origin x="-1572" y="121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34CED1-42C8-4BF6-AB46-57F153F9D40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ACDC65-A583-437B-B973-687EC1F4EFE3}" type="pres">
      <dgm:prSet presAssocID="{1D34CED1-42C8-4BF6-AB46-57F153F9D40D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</dgm:ptLst>
  <dgm:cxnLst>
    <dgm:cxn modelId="{9D4FB0BF-3DD0-4BF7-9D1C-DA672B3801E2}" type="presOf" srcId="{1D34CED1-42C8-4BF6-AB46-57F153F9D40D}" destId="{03ACDC65-A583-437B-B973-687EC1F4EFE3}" srcOrd="0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D504F-BEDD-4AB3-A516-CEBC2B2F7F2C}" type="datetimeFigureOut">
              <a:rPr lang="en-US" smtClean="0"/>
              <a:t>19/2/2014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2A1A0-AEAD-4999-AE6A-B7CAF3C04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56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495800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2A1A0-AEAD-4999-AE6A-B7CAF3C040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39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2A1A0-AEAD-4999-AE6A-B7CAF3C040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94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2A1A0-AEAD-4999-AE6A-B7CAF3C040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82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17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1" y="1513114"/>
            <a:ext cx="8001000" cy="411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228600"/>
            <a:ext cx="36102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b="1" dirty="0" smtClean="0">
                <a:solidFill>
                  <a:srgbClr val="CCFFCC"/>
                </a:solidFill>
              </a:rPr>
              <a:t>সবাইকে শুভেচ্ছা</a:t>
            </a:r>
            <a:endParaRPr lang="en-US" sz="5400" b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9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990600"/>
            <a:ext cx="8229600" cy="1143000"/>
          </a:xfrm>
        </p:spPr>
        <p:txBody>
          <a:bodyPr/>
          <a:lstStyle/>
          <a:p>
            <a:r>
              <a:rPr lang="bn-BD" b="1" u="sng" dirty="0" smtClean="0"/>
              <a:t>পরিচিতি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2590800"/>
            <a:ext cx="4648200" cy="2667000"/>
          </a:xfrm>
        </p:spPr>
        <p:txBody>
          <a:bodyPr>
            <a:normAutofit/>
          </a:bodyPr>
          <a:lstStyle/>
          <a:p>
            <a:r>
              <a:rPr lang="bn-BD" dirty="0"/>
              <a:t>নুরজাহান বেগম</a:t>
            </a:r>
          </a:p>
          <a:p>
            <a:r>
              <a:rPr lang="bn-BD" dirty="0"/>
              <a:t>সহকারী </a:t>
            </a:r>
            <a:r>
              <a:rPr lang="bn-BD" dirty="0" smtClean="0"/>
              <a:t>শিক্ষিকা</a:t>
            </a:r>
          </a:p>
          <a:p>
            <a:r>
              <a:rPr lang="bn-BD" dirty="0" smtClean="0"/>
              <a:t>চাঁদপুর উচ্চ বিদ্যালয়,জয়পুরহাট।</a:t>
            </a:r>
          </a:p>
          <a:p>
            <a:r>
              <a:rPr lang="bn-BD" dirty="0" smtClean="0"/>
              <a:t>আইডি নং-২০</a:t>
            </a:r>
            <a:r>
              <a:rPr lang="en-US" dirty="0" smtClean="0"/>
              <a:t> </a:t>
            </a:r>
            <a:endParaRPr lang="bn-BD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715000" y="2719387"/>
            <a:ext cx="3581400" cy="2667000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bn-BD" dirty="0" smtClean="0"/>
              <a:t>বিষয়ঃ বাংলা ১ম পত্র (গদ্য)</a:t>
            </a:r>
          </a:p>
          <a:p>
            <a:r>
              <a:rPr lang="bn-BD" dirty="0" smtClean="0"/>
              <a:t>শ্রেণিঃ৮ম</a:t>
            </a:r>
          </a:p>
          <a:p>
            <a:r>
              <a:rPr lang="bn-BD" dirty="0" smtClean="0"/>
              <a:t>সময়ঃ৫০ মিনিট</a:t>
            </a:r>
          </a:p>
          <a:p>
            <a:r>
              <a:rPr lang="bn-BD" dirty="0" smtClean="0"/>
              <a:t>তাং-১৩-০২-২০১৪খ্রিঃ</a:t>
            </a:r>
            <a:endParaRPr lang="en-US" dirty="0"/>
          </a:p>
        </p:txBody>
      </p:sp>
      <p:sp>
        <p:nvSpPr>
          <p:cNvPr id="5" name="Pentagon 4"/>
          <p:cNvSpPr/>
          <p:nvPr/>
        </p:nvSpPr>
        <p:spPr>
          <a:xfrm rot="5400000" flipV="1">
            <a:off x="4144120" y="4003833"/>
            <a:ext cx="2719387" cy="45719"/>
          </a:xfrm>
          <a:prstGeom prst="homePlat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2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" y="152398"/>
            <a:ext cx="4165716" cy="4648201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9199" y="152399"/>
            <a:ext cx="4125033" cy="4648201"/>
          </a:xfrm>
          <a:prstGeom prst="rect">
            <a:avLst/>
          </a:prstGeom>
          <a:ln w="57150">
            <a:solidFill>
              <a:schemeClr val="accent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9063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2439182"/>
            <a:ext cx="3457998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400" b="1" u="sng" dirty="0" smtClean="0"/>
              <a:t>আমাদের লোকশিল্প</a:t>
            </a:r>
            <a:endParaRPr lang="en-US" sz="44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729342"/>
            <a:ext cx="22860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4000" b="1" u="sng" dirty="0" smtClean="0"/>
              <a:t>আজকের পাঠ</a:t>
            </a:r>
            <a:endParaRPr lang="en-US" sz="4000" b="1" u="sng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4294414" y="3239323"/>
            <a:ext cx="2411186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কামরুল হাসান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332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05200" y="274638"/>
            <a:ext cx="25908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bn-BD" b="1" u="sng" dirty="0" smtClean="0"/>
              <a:t>শিখনফল</a:t>
            </a:r>
            <a:endParaRPr lang="en-US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2362200" y="2743199"/>
            <a:ext cx="6019800" cy="30469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১।লেখক পরিচিতি </a:t>
            </a:r>
            <a:r>
              <a:rPr lang="en-US" sz="3200" dirty="0" err="1" smtClean="0"/>
              <a:t>সংক্ষেপে</a:t>
            </a:r>
            <a:r>
              <a:rPr lang="en-US" sz="3200" dirty="0" smtClean="0"/>
              <a:t> </a:t>
            </a:r>
            <a:r>
              <a:rPr lang="bn-BD" sz="3200" dirty="0" smtClean="0"/>
              <a:t>বলতে পারবে।</a:t>
            </a:r>
          </a:p>
          <a:p>
            <a:r>
              <a:rPr lang="bn-BD" sz="3200" dirty="0"/>
              <a:t>২</a:t>
            </a:r>
            <a:r>
              <a:rPr lang="bn-BD" sz="3200" dirty="0" smtClean="0"/>
              <a:t>।নতুন শব্দের অর্থ লেখতে পারবে।</a:t>
            </a:r>
          </a:p>
          <a:p>
            <a:r>
              <a:rPr lang="bn-BD" sz="3200" dirty="0" smtClean="0"/>
              <a:t>৩।লোকশিল্প সম্পর্কে ব্যাখ্যা করতে পারবে। </a:t>
            </a:r>
          </a:p>
          <a:p>
            <a:r>
              <a:rPr lang="bn-BD" sz="3200" dirty="0" smtClean="0"/>
              <a:t>   </a:t>
            </a:r>
          </a:p>
          <a:p>
            <a:r>
              <a:rPr lang="bn-BD" sz="3200" dirty="0"/>
              <a:t> </a:t>
            </a:r>
            <a:r>
              <a:rPr lang="bn-BD" sz="3200" dirty="0" smtClean="0"/>
              <a:t> </a:t>
            </a:r>
          </a:p>
          <a:p>
            <a:r>
              <a:rPr lang="bn-BD" sz="3200" dirty="0" smtClean="0"/>
              <a:t>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905000"/>
            <a:ext cx="3163045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/>
              <a:t>এ পাঠ শেষে শিক্ষার্থীরা-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3024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1" y="1437620"/>
            <a:ext cx="2895600" cy="284794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63500" cap="rnd">
            <a:solidFill>
              <a:schemeClr val="accent4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657600" y="39624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05201" y="5178317"/>
            <a:ext cx="757844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মৃতঃ</a:t>
            </a:r>
            <a:endParaRPr lang="en-US" sz="2800" dirty="0"/>
          </a:p>
        </p:txBody>
      </p:sp>
      <p:sp>
        <p:nvSpPr>
          <p:cNvPr id="7" name="Down Arrow 6"/>
          <p:cNvSpPr/>
          <p:nvPr/>
        </p:nvSpPr>
        <p:spPr>
          <a:xfrm>
            <a:off x="4419600" y="4495800"/>
            <a:ext cx="4571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248400" y="2280908"/>
            <a:ext cx="2590800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খ্যাতিমান চিত্র শিল্পী ছিলেন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flipH="1" flipV="1">
            <a:off x="4217323" y="1209020"/>
            <a:ext cx="45719" cy="228600"/>
          </a:xfrm>
          <a:prstGeom prst="downArrow">
            <a:avLst>
              <a:gd name="adj1" fmla="val 50000"/>
              <a:gd name="adj2" fmla="val 465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458818" y="1654629"/>
            <a:ext cx="584005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/>
          <p:cNvSpPr/>
          <p:nvPr/>
        </p:nvSpPr>
        <p:spPr>
          <a:xfrm>
            <a:off x="2660222" y="1800820"/>
            <a:ext cx="489204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" y="3733800"/>
            <a:ext cx="3047999" cy="9541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তিনি ঢাকা চারুও কারুকলা</a:t>
            </a:r>
          </a:p>
          <a:p>
            <a:r>
              <a:rPr lang="bn-BD" sz="2800" dirty="0" smtClean="0"/>
              <a:t>প্রতিষ্ঠানে অধ্যাপনা করেন।</a:t>
            </a:r>
            <a:endParaRPr lang="en-US" sz="2800" dirty="0"/>
          </a:p>
        </p:txBody>
      </p:sp>
      <p:sp>
        <p:nvSpPr>
          <p:cNvPr id="25" name="Left Arrow 24"/>
          <p:cNvSpPr/>
          <p:nvPr/>
        </p:nvSpPr>
        <p:spPr>
          <a:xfrm>
            <a:off x="3123723" y="4210852"/>
            <a:ext cx="290029" cy="45719"/>
          </a:xfrm>
          <a:prstGeom prst="leftArrow">
            <a:avLst>
              <a:gd name="adj1" fmla="val 50000"/>
              <a:gd name="adj2" fmla="val 312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flipV="1">
            <a:off x="5805249" y="2490473"/>
            <a:ext cx="457199" cy="45719"/>
          </a:xfrm>
          <a:prstGeom prst="rightArrow">
            <a:avLst>
              <a:gd name="adj1" fmla="val 50000"/>
              <a:gd name="adj2" fmla="val 57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943600" y="3733800"/>
            <a:ext cx="3124200" cy="18158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পরে তিনি বাংলাদেশ ক্ষুদ্র ও কুটির শিল্প নকশাবিদ নিযুক্ত হন।   </a:t>
            </a:r>
          </a:p>
          <a:p>
            <a:endParaRPr lang="en-US" sz="2800" dirty="0"/>
          </a:p>
        </p:txBody>
      </p:sp>
      <p:sp>
        <p:nvSpPr>
          <p:cNvPr id="28" name="Right Arrow 27"/>
          <p:cNvSpPr/>
          <p:nvPr/>
        </p:nvSpPr>
        <p:spPr>
          <a:xfrm flipV="1">
            <a:off x="5177095" y="4061457"/>
            <a:ext cx="281723" cy="49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1000" y="1437620"/>
            <a:ext cx="1864613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তাঁর একটি বইঃ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52400" y="2167307"/>
            <a:ext cx="2286000" cy="13849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বাংলাদেশের শিল্প আন্দোলন ও </a:t>
            </a:r>
          </a:p>
          <a:p>
            <a:r>
              <a:rPr lang="bn-BD" sz="2800" dirty="0" smtClean="0"/>
              <a:t>আমার কথা।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4263044" y="5178318"/>
            <a:ext cx="1429656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১৯৮৮সাল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3962400" y="685800"/>
            <a:ext cx="831535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জন্মঃ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4793935" y="685800"/>
            <a:ext cx="1454465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১৯২১সাল</a:t>
            </a:r>
            <a:endParaRPr lang="en-US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6262448" y="1323320"/>
            <a:ext cx="1243252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জন্মস্থানঃ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7391400" y="1323320"/>
            <a:ext cx="144779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কলকাতা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064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2" grpId="0" animBg="1"/>
      <p:bldP spid="19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9" grpId="0" animBg="1"/>
      <p:bldP spid="14" grpId="0" animBg="1"/>
      <p:bldP spid="18" grpId="0" animBg="1"/>
      <p:bldP spid="23" grpId="0" animBg="1"/>
      <p:bldP spid="33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1" y="822811"/>
            <a:ext cx="3200400" cy="7694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u="sng" dirty="0" smtClean="0"/>
              <a:t>আদর্শ পাঠ করব।      </a:t>
            </a:r>
            <a:endParaRPr lang="en-US" sz="4400" b="1" u="sng" dirty="0"/>
          </a:p>
        </p:txBody>
      </p:sp>
    </p:spTree>
    <p:extLst>
      <p:ext uri="{BB962C8B-B14F-4D97-AF65-F5344CB8AC3E}">
        <p14:creationId xmlns:p14="http://schemas.microsoft.com/office/powerpoint/2010/main" val="295680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28926730"/>
              </p:ext>
            </p:extLst>
          </p:nvPr>
        </p:nvGraphicFramePr>
        <p:xfrm>
          <a:off x="1524000" y="1371600"/>
          <a:ext cx="5105400" cy="375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0" y="36433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5410200" y="4343400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76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45530" y="1131332"/>
            <a:ext cx="2725928" cy="1257820"/>
          </a:xfrm>
          <a:prstGeom prst="rect">
            <a:avLst/>
          </a:prstGeom>
          <a:ln w="28575">
            <a:solidFill>
              <a:schemeClr val="tx2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94657" y="425891"/>
            <a:ext cx="120097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b="1" u="sng" dirty="0" smtClean="0"/>
              <a:t>প্রদত্ত শব্দ</a:t>
            </a:r>
            <a:endParaRPr lang="en-US" sz="28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6204857" y="491949"/>
            <a:ext cx="575799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অর্থ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990600" y="1600200"/>
            <a:ext cx="272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/>
              <a:t> 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127016" y="1219200"/>
            <a:ext cx="898003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   </a:t>
            </a:r>
            <a:r>
              <a:rPr lang="bn-BD" sz="2800" dirty="0" smtClean="0"/>
              <a:t>লুপ্ত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867400" y="1371600"/>
            <a:ext cx="32004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  লোপ পেতে বসেছে এমন।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405297" y="2819400"/>
            <a:ext cx="611065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পণ্য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5867400" y="2971800"/>
            <a:ext cx="3323346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বিক্রি করা যায় এমন জিনিস।</a:t>
            </a:r>
            <a:endParaRPr lang="en-US" sz="28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58" y="2514600"/>
            <a:ext cx="2743199" cy="1478893"/>
          </a:xfrm>
          <a:prstGeom prst="rect">
            <a:avLst/>
          </a:prstGeom>
          <a:ln w="28575">
            <a:solidFill>
              <a:schemeClr val="tx2">
                <a:lumMod val="50000"/>
              </a:schemeClr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1" y="4343400"/>
            <a:ext cx="2808513" cy="20574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1616365" y="4876800"/>
            <a:ext cx="872355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দক্ষতা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6324600" y="4953000"/>
            <a:ext cx="1048685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নিপুণতা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951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3" grpId="0" animBg="1"/>
      <p:bldP spid="16" grpId="0" animBg="1"/>
      <p:bldP spid="17" grpId="0" animBg="1"/>
      <p:bldP spid="19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762000"/>
            <a:ext cx="487680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১।মসলিন কাপড়ের বৈশিষ্ট্য লেখ।</a:t>
            </a:r>
          </a:p>
          <a:p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2209800"/>
            <a:ext cx="1576072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bn-BD" sz="3200" b="1" dirty="0" smtClean="0"/>
              <a:t>একক কাজ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5328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0792" y="1143000"/>
            <a:ext cx="1650808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/>
              <a:t>সমাধান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0" y="2133600"/>
            <a:ext cx="4419600" cy="107721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১।সূক্ষ্ম সুতা দিয়ে বোনা</a:t>
            </a:r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242457" y="3374571"/>
            <a:ext cx="4495800" cy="15696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২।কয়েক শ গজ মসলিন কাপড়</a:t>
            </a:r>
          </a:p>
          <a:p>
            <a:r>
              <a:rPr lang="bn-BD" sz="3200" dirty="0" smtClean="0"/>
              <a:t> একটি আংটির</a:t>
            </a:r>
          </a:p>
          <a:p>
            <a:r>
              <a:rPr lang="bn-BD" sz="3200" dirty="0" smtClean="0"/>
              <a:t>ভেতর নেওয়া যায়।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3632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914400"/>
            <a:ext cx="2133600" cy="7694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u="sng" dirty="0" smtClean="0"/>
              <a:t>সরব পাঠ</a:t>
            </a:r>
            <a:endParaRPr lang="en-US" sz="44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273302" y="2240930"/>
            <a:ext cx="5410455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/>
              <a:t>৩বা ৪ জন শিক্ষার্থী দিয়ে সরব পাঠ করাব।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9710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133600"/>
            <a:ext cx="6026009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/>
              <a:t>১।শীতলক্ষ্যা নদীর তীরে জামদানি বোনার </a:t>
            </a:r>
          </a:p>
          <a:p>
            <a:r>
              <a:rPr lang="bn-BD" sz="3600" dirty="0" smtClean="0"/>
              <a:t>জন্য উপযোগী কেন তা লেখ।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940409" y="3810000"/>
            <a:ext cx="1810111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b="1" dirty="0" smtClean="0"/>
              <a:t>জোড়ায় কাজ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11180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0" y="1066800"/>
            <a:ext cx="1828800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সমাধান</a:t>
            </a:r>
            <a:endParaRPr lang="en-US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286000"/>
            <a:ext cx="4267200" cy="15696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১।শীতলক্ষ্যা নদীর পানির বাষ্প </a:t>
            </a:r>
            <a:endParaRPr lang="bn-BD" sz="3200" dirty="0"/>
          </a:p>
          <a:p>
            <a:r>
              <a:rPr lang="bn-BD" sz="3200" dirty="0" smtClean="0"/>
              <a:t>২।পানির বাষ্প থেকে আর্দ্রতা</a:t>
            </a:r>
          </a:p>
          <a:p>
            <a:r>
              <a:rPr lang="bn-BD" sz="3200" dirty="0" smtClean="0"/>
              <a:t>৩।ভৌগোলিক অবস্থান</a:t>
            </a:r>
          </a:p>
        </p:txBody>
      </p:sp>
    </p:spTree>
    <p:extLst>
      <p:ext uri="{BB962C8B-B14F-4D97-AF65-F5344CB8AC3E}">
        <p14:creationId xmlns:p14="http://schemas.microsoft.com/office/powerpoint/2010/main" val="202945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82" y="228600"/>
            <a:ext cx="6911418" cy="4230152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276600" y="5029200"/>
            <a:ext cx="1529586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b="1" dirty="0" smtClean="0"/>
              <a:t>নকশিকাঁথা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5678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303347"/>
            <a:ext cx="3657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800" dirty="0"/>
          </a:p>
          <a:p>
            <a:endParaRPr lang="bn-BD" sz="2800" dirty="0"/>
          </a:p>
          <a:p>
            <a:endParaRPr lang="bn-BD" sz="2800" dirty="0"/>
          </a:p>
          <a:p>
            <a:endParaRPr lang="bn-BD" sz="2800" dirty="0"/>
          </a:p>
          <a:p>
            <a:endParaRPr lang="bn-BD" sz="2800" dirty="0"/>
          </a:p>
          <a:p>
            <a:endParaRPr lang="bn-BD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600200" y="2057400"/>
            <a:ext cx="3318537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b="1" dirty="0" smtClean="0"/>
              <a:t>নকশিকাঁথা সম্পর্কে লেখ।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918737" y="3200400"/>
            <a:ext cx="1689886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b="1" dirty="0" smtClean="0"/>
              <a:t>দলগত কাজ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0646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0" y="304800"/>
            <a:ext cx="15240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b="1" u="sng" dirty="0" smtClean="0"/>
              <a:t>মূল্যায়ন</a:t>
            </a:r>
            <a:endParaRPr lang="en-US" sz="40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143000"/>
            <a:ext cx="8763000" cy="59400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bn-BD" sz="2800" dirty="0" smtClean="0"/>
          </a:p>
          <a:p>
            <a:r>
              <a:rPr lang="bn-BD" sz="2400" dirty="0" smtClean="0"/>
              <a:t>১। লেখক কত সালে জন্ম গ্রহন করেন?</a:t>
            </a:r>
          </a:p>
          <a:p>
            <a:r>
              <a:rPr lang="bn-BD" sz="2400" dirty="0" smtClean="0"/>
              <a:t>ক)১৯২১   খ)১৯৩৬   গ)১৯২৩ ঘ)১৯২২</a:t>
            </a:r>
          </a:p>
          <a:p>
            <a:r>
              <a:rPr lang="bn-BD" sz="2400" dirty="0" smtClean="0"/>
              <a:t>২।কোনটি মোগল বাদশাহদের বিলাসের বস্তু ছিল?</a:t>
            </a:r>
          </a:p>
          <a:p>
            <a:r>
              <a:rPr lang="bn-BD" sz="2400" dirty="0" smtClean="0"/>
              <a:t>ক)নকশি কাঁথা  খ)ঢাকাই মসলিন গ)খদ্দরের কাপড়</a:t>
            </a:r>
          </a:p>
          <a:p>
            <a:r>
              <a:rPr lang="bn-BD" sz="2400" dirty="0" smtClean="0"/>
              <a:t>ঘ)শীতলপাটি</a:t>
            </a:r>
          </a:p>
          <a:p>
            <a:r>
              <a:rPr lang="bn-BD" sz="2400" dirty="0" smtClean="0"/>
              <a:t>৩।মসলিন কারিগরদের বংশধরেরা আজও কোথায়</a:t>
            </a:r>
          </a:p>
          <a:p>
            <a:r>
              <a:rPr lang="bn-BD" sz="2400" dirty="0" smtClean="0"/>
              <a:t>বসবাস করছে?</a:t>
            </a:r>
          </a:p>
          <a:p>
            <a:r>
              <a:rPr lang="en-US" sz="2400" dirty="0" smtClean="0"/>
              <a:t>i . </a:t>
            </a:r>
            <a:r>
              <a:rPr lang="bn-BD" sz="2400" dirty="0" smtClean="0"/>
              <a:t>কুমিল্লা</a:t>
            </a:r>
            <a:endParaRPr lang="en-US" sz="2400" dirty="0" smtClean="0"/>
          </a:p>
          <a:p>
            <a:r>
              <a:rPr lang="en-US" sz="2400" dirty="0" smtClean="0"/>
              <a:t>ii .</a:t>
            </a:r>
            <a:r>
              <a:rPr lang="bn-BD" sz="2400" dirty="0" smtClean="0"/>
              <a:t>সিলেট</a:t>
            </a:r>
          </a:p>
          <a:p>
            <a:r>
              <a:rPr lang="en-US" sz="2400" dirty="0" smtClean="0"/>
              <a:t>iii .</a:t>
            </a:r>
            <a:r>
              <a:rPr lang="bn-BD" sz="2400" dirty="0" smtClean="0"/>
              <a:t>নারায়ণগঞ্জ</a:t>
            </a:r>
            <a:endParaRPr lang="en-US" sz="2400" dirty="0" smtClean="0"/>
          </a:p>
          <a:p>
            <a:r>
              <a:rPr lang="bn-BD" sz="2800" dirty="0" smtClean="0"/>
              <a:t>নিচের কোনটি সঠিক</a:t>
            </a:r>
          </a:p>
          <a:p>
            <a:r>
              <a:rPr lang="bn-BD" sz="2400" dirty="0" smtClean="0"/>
              <a:t>ক) </a:t>
            </a:r>
            <a:r>
              <a:rPr lang="en-US" sz="2400" dirty="0" smtClean="0"/>
              <a:t>i</a:t>
            </a:r>
            <a:r>
              <a:rPr lang="bn-BD" sz="2400" dirty="0" smtClean="0"/>
              <a:t>            খ) </a:t>
            </a:r>
            <a:r>
              <a:rPr lang="en-US" sz="2400" dirty="0" smtClean="0"/>
              <a:t>ii</a:t>
            </a:r>
            <a:r>
              <a:rPr lang="bn-BD" sz="2400" dirty="0" smtClean="0"/>
              <a:t>     গ)</a:t>
            </a:r>
            <a:r>
              <a:rPr lang="en-US" sz="2400" dirty="0" smtClean="0"/>
              <a:t> iii</a:t>
            </a:r>
            <a:r>
              <a:rPr lang="bn-BD" sz="2400" dirty="0" smtClean="0"/>
              <a:t>        ঘ)</a:t>
            </a:r>
            <a:r>
              <a:rPr lang="en-US" sz="2400" dirty="0" smtClean="0"/>
              <a:t> </a:t>
            </a:r>
            <a:r>
              <a:rPr lang="en-US" sz="2400" dirty="0" err="1" smtClean="0"/>
              <a:t>i,ii,iii</a:t>
            </a:r>
            <a:endParaRPr lang="bn-BD" sz="2400" dirty="0" smtClean="0"/>
          </a:p>
          <a:p>
            <a:r>
              <a:rPr lang="bn-BD" sz="2800" dirty="0" smtClean="0"/>
              <a:t>     </a:t>
            </a:r>
          </a:p>
          <a:p>
            <a:r>
              <a:rPr lang="bn-BD" sz="3200" dirty="0" smtClean="0"/>
              <a:t>         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057400" y="426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03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81600" y="2971800"/>
            <a:ext cx="2209800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বাড়ির কাজ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1676400"/>
            <a:ext cx="57150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লোকশিল্প </a:t>
            </a:r>
            <a:r>
              <a:rPr lang="bn-BD" sz="4000" dirty="0"/>
              <a:t>সম্পর্কে লেখে আনবে </a:t>
            </a:r>
            <a:r>
              <a:rPr lang="bn-BD" sz="4000" dirty="0" smtClean="0"/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1492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-1447800"/>
            <a:ext cx="9067800" cy="5029200"/>
          </a:xfrm>
          <a:prstGeom prst="rect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 flipH="1">
            <a:off x="3809999" y="3810000"/>
            <a:ext cx="1981200" cy="1015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b="1" dirty="0" smtClean="0"/>
              <a:t>ধন্যবাদ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0236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73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64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6877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413657"/>
            <a:ext cx="800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সরব পাঠ ৩ বা৪জন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9127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86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800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01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200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287</Words>
  <Application>Microsoft Office PowerPoint</Application>
  <PresentationFormat>On-screen Show (4:3)</PresentationFormat>
  <Paragraphs>90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পরিচিতি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407</cp:revision>
  <dcterms:created xsi:type="dcterms:W3CDTF">2006-08-16T00:00:00Z</dcterms:created>
  <dcterms:modified xsi:type="dcterms:W3CDTF">2014-02-19T05:17:37Z</dcterms:modified>
</cp:coreProperties>
</file>